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08" y="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9053AE-1A7C-AC31-9912-B0AC73500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EFEBF32-BCA6-ED36-F3A6-0E9698EA84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086F532-6E30-EE21-620C-8D44E85CC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C1824F-F1AC-A367-8F0F-97F9C169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8A7098C-D3AC-41C5-5618-686B5522B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9267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CE3AA7-C9C0-2964-93D0-CD16B8F67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7C444ED-C955-38F1-417B-4F8F882680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F1A2256-9699-6102-207D-741B4F3A9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F6C1C6D-7B9D-7448-3D23-BAAE07B2F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A6632E3-476A-110D-85C0-3CDF8DDC9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619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735D16B-5D31-19E5-DE0A-0BCBDE5771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F98A55D-D554-5BB4-B3CD-01B39D1E3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1C7033-6558-2409-34D3-68296DDAF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769064-E7F1-6061-CD71-826847CD2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700346-3858-B722-1F9C-091EDC602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4233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7A97F6-889E-CB5A-A64A-9FFDE4359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3B6232-E650-6EAD-BF74-EFA59EC26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7797CBD-168D-6E02-D6B1-223ADB58D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F5FE2E2-4AE7-7760-D4A9-4FF427B51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EBCF1CA-C913-9E00-5839-E20C571F0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779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1A80B5-D2CF-BC2E-BC32-CF57FE6BE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670BA99-6C66-C724-2137-492F11A38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492C86F-82E2-6EEC-8EA8-30398B8AF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94018C-9F1A-3536-294A-9994880CB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BFDBAF5-3661-8F70-EDB2-6CAAA17F7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2332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5FD8F-3421-421F-19D2-1560D65B1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70AC3D-EFC5-455D-1A15-EBFC335A73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6E5574E-9264-BB82-615A-F7AA860FA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B164FAA-F7AA-805E-F2A4-71825BA62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CE2B348-E365-F1B2-6BD1-48E5617F2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DA164E2-23EA-F080-B285-B372FAF22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4332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2DB585-67A4-3E87-5771-A5496393D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3F9D61D-56C3-B9C9-B883-B74AF2202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7EC8C9E-D92B-4809-D3C5-53AA017B9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8C8A656-3212-1485-DD13-0C6F6EA9C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4C3DB38-6383-3467-3C6D-690A257CE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D190834-1001-F717-4848-840E593E5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CA6D4BB-D5DE-2DE1-AFAF-C72944CBF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52739BB-0FE5-C79F-D798-F49E0B22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3303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78E31A-9934-359D-317E-DC17DFEE8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53C6CC7-FE30-AF9E-908F-F593EB35B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25722A1-8801-5DF1-626E-FDDD9DA78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6E4B9A1-8980-2F66-E75E-7BC111731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547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163429A-1E44-BD04-2A66-DEDB35AB5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F001CAC-AED5-BED2-42A4-2218677EB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4AF6A9F-E9B7-5980-E3BC-D5E115073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879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233089-5C90-E19C-41CF-AB3423763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E2606-DC00-BEFA-8BCF-0F99CEDCE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55701F1-7A22-B4A6-85A4-33DB7F1B36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43B01A3-03EC-DA97-A513-B59C22C4E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0332A7E-229A-3A0D-4A3A-0A5489C7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6461855-E8A5-3C09-B6C2-0C1F36B8F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6007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8A709A-46FD-2E91-A840-3E00CB4B2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A32FD51-56F2-5759-B13E-A48288EF91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2E8356D-A8FA-3AB9-3FC7-E8CE52818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CDF576B-DEA6-92CE-13C9-31AA02678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BA27B03-4704-AB75-22AC-392F164FB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0FB1BB2-71FD-EF5D-7495-67F8B4243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5634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65C66C8-7AAE-2D36-E0A3-6E99FF37B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F5F14DF-406C-E437-AE7E-9F0075AA1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85990C-DC11-94EB-ADFA-CB48B0FA5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BB730C-3C20-4BF5-9CD3-A0E0755E2591}" type="datetimeFigureOut">
              <a:rPr kumimoji="1" lang="ja-JP" altLang="en-US" smtClean="0"/>
              <a:t>2025/7/18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25BD31-9954-A1CE-C1EA-2D25C773D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4CE930-B564-4FDD-B7F6-E4B5C8AEC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82E4B7-D821-4057-8E57-92838408B6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45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914B00-8FF9-0F5A-6988-86A38C23FD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考古学研究</a:t>
            </a:r>
            <a:r>
              <a:rPr kumimoji="1" lang="en-US" altLang="ja-JP" dirty="0"/>
              <a:t>9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453856B-8E6E-1ADC-D9D4-6DA1086BB0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7522" y="3867509"/>
            <a:ext cx="9144000" cy="1655762"/>
          </a:xfrm>
        </p:spPr>
        <p:txBody>
          <a:bodyPr/>
          <a:lstStyle/>
          <a:p>
            <a:r>
              <a:rPr kumimoji="1" lang="en-US" altLang="ja-JP" dirty="0"/>
              <a:t>1U220071-3</a:t>
            </a:r>
          </a:p>
          <a:p>
            <a:r>
              <a:rPr kumimoji="1" lang="ja-JP" altLang="en-US" dirty="0"/>
              <a:t>石原七奈子</a:t>
            </a: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50472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B178DF7B-2CC8-B965-3600-60A4CA16AA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2494935"/>
            <a:ext cx="3378132" cy="2406811"/>
          </a:xfrm>
        </p:spPr>
      </p:pic>
      <p:pic>
        <p:nvPicPr>
          <p:cNvPr id="8" name="コンテンツ プレースホルダー 7">
            <a:extLst>
              <a:ext uri="{FF2B5EF4-FFF2-40B4-BE49-F238E27FC236}">
                <a16:creationId xmlns:a16="http://schemas.microsoft.com/office/drawing/2014/main" id="{7C54FB98-50EF-FDE9-2B14-E69D2B5CA23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228658" y="0"/>
            <a:ext cx="9784700" cy="6916023"/>
          </a:xfrm>
        </p:spPr>
      </p:pic>
    </p:spTree>
    <p:extLst>
      <p:ext uri="{BB962C8B-B14F-4D97-AF65-F5344CB8AC3E}">
        <p14:creationId xmlns:p14="http://schemas.microsoft.com/office/powerpoint/2010/main" val="2552301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9F5F138F-0BD7-B7F5-B94A-F349D474A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29033"/>
            <a:ext cx="12654131" cy="888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153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D84F816-F656-C381-0626-03295F2A2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428" y="0"/>
            <a:ext cx="979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28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468EF57-FECA-EE82-FED7-A6B29E09E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754" y="36795"/>
            <a:ext cx="9654491" cy="682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40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5</Words>
  <Application>Microsoft Office PowerPoint</Application>
  <PresentationFormat>ワイド画面</PresentationFormat>
  <Paragraphs>3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考古学研究9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七奈子 石原</dc:creator>
  <cp:lastModifiedBy>七奈子 石原</cp:lastModifiedBy>
  <cp:revision>3</cp:revision>
  <dcterms:created xsi:type="dcterms:W3CDTF">2025-07-17T04:23:02Z</dcterms:created>
  <dcterms:modified xsi:type="dcterms:W3CDTF">2025-07-18T12:09:52Z</dcterms:modified>
</cp:coreProperties>
</file>

<file path=docProps/thumbnail.jpeg>
</file>